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6E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88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829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835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56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698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84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688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09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483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18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6CC7-819D-47C7-A3DC-1D33DF1F1FEB}" type="datetimeFigureOut">
              <a:rPr lang="pl-PL" smtClean="0"/>
              <a:t>22.06.2021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23314-F29F-451B-9A22-A6E37801EE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151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205BD06-AD14-46A8-AB40-75752355F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9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id="{5258D112-8CA3-4B90-809C-222802F98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ytuł 1">
            <a:extLst>
              <a:ext uri="{FF2B5EF4-FFF2-40B4-BE49-F238E27FC236}">
                <a16:creationId xmlns:a16="http://schemas.microsoft.com/office/drawing/2014/main" id="{56A6F829-062C-40A5-9221-EF428FBEE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969339" cy="6858000"/>
          </a:xfrm>
        </p:spPr>
        <p:txBody>
          <a:bodyPr>
            <a:noAutofit/>
          </a:bodyPr>
          <a:lstStyle/>
          <a:p>
            <a:pPr algn="r"/>
            <a:r>
              <a:rPr lang="pl-PL" sz="60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Tutaj mieści się</a:t>
            </a:r>
            <a:br>
              <a:rPr lang="pl-PL" sz="60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pl-PL" sz="60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przykładowy tytuł</a:t>
            </a:r>
            <a:br>
              <a:rPr lang="pl-PL" sz="60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pl-PL" sz="60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Twojej prezentacji,</a:t>
            </a:r>
            <a:br>
              <a:rPr lang="pl-PL" sz="60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pl-PL" sz="6000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lorem</a:t>
            </a:r>
            <a:r>
              <a:rPr lang="pl-PL" sz="60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pl-PL" sz="6000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ipsum</a:t>
            </a:r>
            <a:r>
              <a:rPr lang="pl-PL" sz="60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304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8C89E740-679D-4C61-B440-0FEA05F5D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78F0E869-1923-4545-9ED0-6AE9395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84" y="3151189"/>
            <a:ext cx="10361141" cy="302577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l-PL" sz="3600" dirty="0">
                <a:latin typeface="Roboto" pitchFamily="2" charset="0"/>
                <a:ea typeface="Roboto" pitchFamily="2" charset="0"/>
              </a:rPr>
              <a:t>To miejsce przeznaczone jest na tekst prezentacji. Jest dostępnych wiele różnych wersji </a:t>
            </a:r>
            <a:r>
              <a:rPr lang="pl-PL" sz="3600" dirty="0" err="1">
                <a:latin typeface="Roboto" pitchFamily="2" charset="0"/>
                <a:ea typeface="Roboto" pitchFamily="2" charset="0"/>
              </a:rPr>
              <a:t>Lorem</a:t>
            </a:r>
            <a:r>
              <a:rPr lang="pl-PL" sz="3600" dirty="0">
                <a:latin typeface="Roboto" pitchFamily="2" charset="0"/>
                <a:ea typeface="Roboto" pitchFamily="2" charset="0"/>
              </a:rPr>
              <a:t> </a:t>
            </a:r>
            <a:r>
              <a:rPr lang="pl-PL" sz="3600" dirty="0" err="1">
                <a:latin typeface="Roboto" pitchFamily="2" charset="0"/>
                <a:ea typeface="Roboto" pitchFamily="2" charset="0"/>
              </a:rPr>
              <a:t>Ipsum</a:t>
            </a:r>
            <a:r>
              <a:rPr lang="pl-PL" sz="3600" dirty="0">
                <a:latin typeface="Roboto" pitchFamily="2" charset="0"/>
                <a:ea typeface="Roboto" pitchFamily="2" charset="0"/>
              </a:rPr>
              <a:t>, ale większość zmieniła się pod wpływem dodanego humoru czy przypadkowych słów, które w najmniejszym stopniu nie przypominają istniejących.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3AB15B9B-EEBB-4D0F-8EE3-DCC22ABBF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485" y="1825625"/>
            <a:ext cx="10987715" cy="1325563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rgbClr val="00B6ED"/>
                </a:solidFill>
                <a:latin typeface="Roboto" pitchFamily="2" charset="0"/>
                <a:ea typeface="Roboto" pitchFamily="2" charset="0"/>
              </a:rPr>
              <a:t>Przykładowy podtytuł</a:t>
            </a:r>
          </a:p>
        </p:txBody>
      </p:sp>
    </p:spTree>
    <p:extLst>
      <p:ext uri="{BB962C8B-B14F-4D97-AF65-F5344CB8AC3E}">
        <p14:creationId xmlns:p14="http://schemas.microsoft.com/office/powerpoint/2010/main" val="40705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52</Words>
  <Application>Microsoft Office PowerPoint</Application>
  <PresentationFormat>Panoramiczny</PresentationFormat>
  <Paragraphs>3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Office Theme</vt:lpstr>
      <vt:lpstr>Prezentacja programu PowerPoint</vt:lpstr>
      <vt:lpstr>Tutaj mieści się przykładowy tytuł Twojej prezentacji, lorem ipsum.</vt:lpstr>
      <vt:lpstr>Przykładowy podtytuł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AstenGroup7</dc:creator>
  <cp:lastModifiedBy>AstenGroup7</cp:lastModifiedBy>
  <cp:revision>4</cp:revision>
  <dcterms:created xsi:type="dcterms:W3CDTF">2021-06-22T13:04:00Z</dcterms:created>
  <dcterms:modified xsi:type="dcterms:W3CDTF">2021-06-22T13:24:20Z</dcterms:modified>
</cp:coreProperties>
</file>