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E26"/>
    <a:srgbClr val="1961AC"/>
    <a:srgbClr val="0762C8"/>
    <a:srgbClr val="FFFFFF"/>
    <a:srgbClr val="00B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88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29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35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56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84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8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0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6CC7-819D-47C7-A3DC-1D33DF1F1FEB}" type="datetimeFigureOut">
              <a:rPr lang="pl-PL" smtClean="0"/>
              <a:pPr/>
              <a:t>29.09.2021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23314-F29F-451B-9A22-A6E37801EE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5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" y="2194558"/>
            <a:ext cx="12192000" cy="4663439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56A6F829-062C-40A5-9221-EF428FBE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60320"/>
            <a:ext cx="9047180" cy="4297679"/>
          </a:xfrm>
        </p:spPr>
        <p:txBody>
          <a:bodyPr>
            <a:no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Tutaj mieści się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przykładowy tytuł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Twojej prezentacji,</a:t>
            </a:r>
            <a:b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.</a:t>
            </a:r>
          </a:p>
        </p:txBody>
      </p:sp>
      <p:pic>
        <p:nvPicPr>
          <p:cNvPr id="5" name="Obraz 4" descr="PCz_wydział_wz_poziom_negatyw.png"/>
          <p:cNvPicPr>
            <a:picLocks noChangeAspect="1"/>
          </p:cNvPicPr>
          <p:nvPr/>
        </p:nvPicPr>
        <p:blipFill>
          <a:blip r:embed="rId2" cstate="print"/>
          <a:srcRect l="34608" r="49523"/>
          <a:stretch>
            <a:fillRect/>
          </a:stretch>
        </p:blipFill>
        <p:spPr>
          <a:xfrm>
            <a:off x="9896779" y="2194558"/>
            <a:ext cx="2420727" cy="532499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4" y="339883"/>
            <a:ext cx="11612535" cy="15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9" y="2947989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9" y="1404710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F07E26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</p:spTree>
    <p:extLst>
      <p:ext uri="{BB962C8B-B14F-4D97-AF65-F5344CB8AC3E}">
        <p14:creationId xmlns:p14="http://schemas.microsoft.com/office/powerpoint/2010/main" val="347233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8F0E869-1923-4545-9ED0-6AE939505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9" y="2947989"/>
            <a:ext cx="10361141" cy="3025774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Roboto" pitchFamily="2" charset="0"/>
                <a:ea typeface="Roboto" pitchFamily="2" charset="0"/>
              </a:rPr>
              <a:t>To miejsce przeznaczone jest na tekst prezentacji. Jest dostępnych wiele różnych wersji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l-PL" dirty="0">
                <a:latin typeface="Roboto" pitchFamily="2" charset="0"/>
                <a:ea typeface="Roboto" pitchFamily="2" charset="0"/>
              </a:rPr>
              <a:t> </a:t>
            </a:r>
            <a:r>
              <a:rPr lang="pl-PL" dirty="0" err="1">
                <a:latin typeface="Roboto" pitchFamily="2" charset="0"/>
                <a:ea typeface="Roboto" pitchFamily="2" charset="0"/>
              </a:rPr>
              <a:t>Ipsum</a:t>
            </a:r>
            <a:r>
              <a:rPr lang="pl-PL" dirty="0">
                <a:latin typeface="Roboto" pitchFamily="2" charset="0"/>
                <a:ea typeface="Roboto" pitchFamily="2" charset="0"/>
              </a:rPr>
              <a:t>, ale większość zmieniła się pod wpływem dodanego humoru czy przypadkowych słów, które w najmniejszym stopniu nie przypominają istniejących.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99" y="1404710"/>
            <a:ext cx="10987715" cy="1325563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rgbClr val="F07E26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</p:spTree>
    <p:extLst>
      <p:ext uri="{BB962C8B-B14F-4D97-AF65-F5344CB8AC3E}">
        <p14:creationId xmlns:p14="http://schemas.microsoft.com/office/powerpoint/2010/main" val="52344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 descr="pcz_obraz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6183" y="1380235"/>
            <a:ext cx="7667897" cy="3685611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37222" y="612940"/>
            <a:ext cx="6458430" cy="1635162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AB15B9B-EEBB-4D0F-8EE3-DCC22ABB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98" y="5219065"/>
            <a:ext cx="5511800" cy="1325563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solidFill>
                  <a:srgbClr val="F07E26"/>
                </a:solidFill>
                <a:latin typeface="Roboto" pitchFamily="2" charset="0"/>
                <a:ea typeface="Roboto" pitchFamily="2" charset="0"/>
              </a:rPr>
              <a:t>Przykładowy podtytuł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2" y="643357"/>
            <a:ext cx="6293708" cy="146724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3" r="37874"/>
          <a:stretch/>
        </p:blipFill>
        <p:spPr>
          <a:xfrm>
            <a:off x="11306181" y="5119898"/>
            <a:ext cx="580914" cy="15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07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762C8"/>
              </a:solidFill>
            </a:endParaRPr>
          </a:p>
        </p:txBody>
      </p:sp>
      <p:pic>
        <p:nvPicPr>
          <p:cNvPr id="18" name="Obraz 17" descr="PCz_logo_sygnet_negaty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81" y="2187809"/>
            <a:ext cx="3094530" cy="2358066"/>
          </a:xfrm>
          <a:prstGeom prst="rect">
            <a:avLst/>
          </a:prstGeom>
        </p:spPr>
      </p:pic>
      <p:pic>
        <p:nvPicPr>
          <p:cNvPr id="19" name="Obraz 18" descr="PCz_logo_pol_poziom_negatyw.png"/>
          <p:cNvPicPr>
            <a:picLocks noChangeAspect="1"/>
          </p:cNvPicPr>
          <p:nvPr/>
        </p:nvPicPr>
        <p:blipFill>
          <a:blip r:embed="rId3" cstate="print"/>
          <a:srcRect t="65534" r="5765"/>
          <a:stretch>
            <a:fillRect/>
          </a:stretch>
        </p:blipFill>
        <p:spPr>
          <a:xfrm>
            <a:off x="2750425" y="2997658"/>
            <a:ext cx="3392703" cy="113020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55" y="2660616"/>
            <a:ext cx="6293708" cy="14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437</TotalTime>
  <Words>92</Words>
  <Application>Microsoft Office PowerPoint</Application>
  <PresentationFormat>Panoramiczny</PresentationFormat>
  <Paragraphs>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Tutaj mieści się przykładowy tytuł Twojej prezentacji, lorem ipsum.</vt:lpstr>
      <vt:lpstr>Przykładowy podtytuł</vt:lpstr>
      <vt:lpstr>Przykładowy podtytuł</vt:lpstr>
      <vt:lpstr>Przykładowy podtytuł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AstenGroup7</dc:creator>
  <cp:lastModifiedBy>Kamila Sobczak</cp:lastModifiedBy>
  <cp:revision>25</cp:revision>
  <dcterms:created xsi:type="dcterms:W3CDTF">2021-06-22T13:04:00Z</dcterms:created>
  <dcterms:modified xsi:type="dcterms:W3CDTF">2021-09-29T17:12:30Z</dcterms:modified>
</cp:coreProperties>
</file>