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72" r:id="rId4"/>
    <p:sldId id="271" r:id="rId5"/>
    <p:sldId id="273" r:id="rId6"/>
    <p:sldId id="270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08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611FD-5641-453E-A90E-478AFFABD1A3}" type="datetimeFigureOut">
              <a:rPr lang="pl-PL" smtClean="0"/>
              <a:t>2015-03-16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E0EF5-2729-4438-9FFF-599D87F60042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F186-68D4-4176-9476-DAAABCF92AEC}" type="datetime1">
              <a:rPr lang="pl-PL" smtClean="0"/>
              <a:t>2015-03-16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 jest jedynie przykładowy szablon prezentacji! Nie należy z niego korzystać przy obronie!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CBC9-2C84-4755-B7E2-099C2F8573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0A99-61C5-455E-8DCD-0FB4DA5A8F4A}" type="datetime1">
              <a:rPr lang="pl-PL" smtClean="0"/>
              <a:t>2015-03-16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 jest jedynie przykładowy szablon prezentacji! Nie należy z niego korzystać przy obronie!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CBC9-2C84-4755-B7E2-099C2F8573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F5BF-D575-451B-9DF8-C4E97C5DA2C4}" type="datetime1">
              <a:rPr lang="pl-PL" smtClean="0"/>
              <a:t>2015-03-16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 jest jedynie przykładowy szablon prezentacji! Nie należy z niego korzystać przy obronie!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CBC9-2C84-4755-B7E2-099C2F8573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B17F-4D82-432F-A753-422498E00015}" type="datetime1">
              <a:rPr lang="pl-PL" smtClean="0"/>
              <a:t>2015-03-16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 jest jedynie przykładowy szablon prezentacji! Nie należy z niego korzystać przy obronie!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CBC9-2C84-4755-B7E2-099C2F8573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E80A7-E8BA-4EF4-A7D4-4E98873A5E85}" type="datetime1">
              <a:rPr lang="pl-PL" smtClean="0"/>
              <a:t>2015-03-16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 jest jedynie przykładowy szablon prezentacji! Nie należy z niego korzystać przy obronie!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CBC9-2C84-4755-B7E2-099C2F8573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C55D-F681-4363-B472-CD6D17D7AF0C}" type="datetime1">
              <a:rPr lang="pl-PL" smtClean="0"/>
              <a:t>2015-03-16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 jest jedynie przykładowy szablon prezentacji! Nie należy z niego korzystać przy obronie!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CBC9-2C84-4755-B7E2-099C2F8573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4A585-CBC9-4F58-840E-B3515BCB2090}" type="datetime1">
              <a:rPr lang="pl-PL" smtClean="0"/>
              <a:t>2015-03-16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 jest jedynie przykładowy szablon prezentacji! Nie należy z niego korzystać przy obronie!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CBC9-2C84-4755-B7E2-099C2F8573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F5F0-23DF-49C9-9103-5D9C1549F1C6}" type="datetime1">
              <a:rPr lang="pl-PL" smtClean="0"/>
              <a:t>2015-03-16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 jest jedynie przykładowy szablon prezentacji! Nie należy z niego korzystać przy obronie!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CBC9-2C84-4755-B7E2-099C2F8573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358EB-D045-4058-878E-D5145267DBF9}" type="datetime1">
              <a:rPr lang="pl-PL" smtClean="0"/>
              <a:t>2015-03-16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 jest jedynie przykładowy szablon prezentacji! Nie należy z niego korzystać przy obronie!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CBC9-2C84-4755-B7E2-099C2F8573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B69-9CC9-4A97-AD3B-A217D50FB27D}" type="datetime1">
              <a:rPr lang="pl-PL" smtClean="0"/>
              <a:t>2015-03-16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 jest jedynie przykładowy szablon prezentacji! Nie należy z niego korzystać przy obronie!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CBC9-2C84-4755-B7E2-099C2F8573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BACE-0889-4A90-9DDC-97D283BA40A0}" type="datetime1">
              <a:rPr lang="pl-PL" smtClean="0"/>
              <a:t>2015-03-16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 jest jedynie przykładowy szablon prezentacji! Nie należy z niego korzystać przy obronie!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CBC9-2C84-4755-B7E2-099C2F8573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25761-5F7E-4394-AF0B-66E8CAF868F5}" type="datetime1">
              <a:rPr lang="pl-PL" smtClean="0"/>
              <a:t>2015-03-16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To jest jedynie przykładowy szablon prezentacji! Nie należy z niego korzystać przy obronie!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2CBC9-2C84-4755-B7E2-099C2F85730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714488"/>
            <a:ext cx="7772400" cy="2043659"/>
          </a:xfrm>
        </p:spPr>
        <p:txBody>
          <a:bodyPr>
            <a:noAutofit/>
          </a:bodyPr>
          <a:lstStyle/>
          <a:p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Procedury pomiaru ostrości wzroku 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u osób dalekowzrocznych na przykładzie wybranej grupy badawczej </a:t>
            </a:r>
            <a:endParaRPr lang="pl-PL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003572"/>
            <a:ext cx="6400800" cy="2425824"/>
          </a:xfrm>
        </p:spPr>
        <p:txBody>
          <a:bodyPr>
            <a:normAutofit/>
          </a:bodyPr>
          <a:lstStyle/>
          <a:p>
            <a:r>
              <a:rPr lang="pl-PL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Jan Kowalski</a:t>
            </a:r>
          </a:p>
          <a:p>
            <a:endParaRPr lang="pl-PL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Kierunek: Fizyka techniczna </a:t>
            </a:r>
          </a:p>
          <a:p>
            <a:r>
              <a:rPr lang="pl-PL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Specjalność: </a:t>
            </a:r>
            <a:r>
              <a:rPr lang="pl-PL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Optometria</a:t>
            </a:r>
            <a:endParaRPr lang="pl-PL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pl-PL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pl-PL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   </a:t>
            </a:r>
            <a:r>
              <a:rPr lang="pl-P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Promotor:</a:t>
            </a:r>
          </a:p>
          <a:p>
            <a:pPr algn="r"/>
            <a:r>
              <a:rPr lang="pl-PL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pl-PL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 inż. Pan(i) Promotor</a:t>
            </a:r>
            <a:endParaRPr lang="pl-PL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214282" y="-24"/>
            <a:ext cx="8715436" cy="20436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POLITECHNIKA CZĘSTOCHOWSKA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WYDZIAŁ INŻYNIERII PRODUKCJI I TECHNOLOGII MATERIAŁÓW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To jest jedynie przykładowy szablon prezentacji! Nie należy z niego korzystać przy obronie!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Plan prezentacji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Procedury pomiaru ostrości wzroku</a:t>
            </a:r>
          </a:p>
          <a:p>
            <a:pPr>
              <a:buAutoNum type="arabicPeriod"/>
            </a:pPr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Ostrość wzroku</a:t>
            </a:r>
          </a:p>
          <a:p>
            <a:pPr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Cel pracy</a:t>
            </a:r>
          </a:p>
          <a:p>
            <a:pPr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Wyniki badań</a:t>
            </a:r>
          </a:p>
          <a:p>
            <a:pPr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Wnioski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Nawias klamrowy zamykający 3"/>
          <p:cNvSpPr/>
          <p:nvPr/>
        </p:nvSpPr>
        <p:spPr>
          <a:xfrm>
            <a:off x="6858016" y="1643050"/>
            <a:ext cx="357190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Nawias klamrowy zamykający 4"/>
          <p:cNvSpPr/>
          <p:nvPr/>
        </p:nvSpPr>
        <p:spPr>
          <a:xfrm>
            <a:off x="3428992" y="2928934"/>
            <a:ext cx="428628" cy="15716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071934" y="350043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Część praktyczna około 70%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143736" y="1782537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Wstęp teoretyczny około 30%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643174" y="5643578"/>
            <a:ext cx="3658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Całość prezentacji – około 12 slajdów</a:t>
            </a:r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 jest jedynie przykładowy szablon prezentacji! Nie należy z niego korzystać przy obronie!</a:t>
            </a:r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Procedury pomiaru ostrości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Prezentacja celowo nie ma tła aby ten schemat się nie powtarzał (należy wybrać własne).</a:t>
            </a:r>
          </a:p>
          <a:p>
            <a:endParaRPr lang="pl-PL" dirty="0" smtClean="0"/>
          </a:p>
          <a:p>
            <a:r>
              <a:rPr lang="pl-PL" dirty="0" smtClean="0"/>
              <a:t>Proszę pamiętać o ograniczeniu tekstu umieszczanego na slajdach do minimum.</a:t>
            </a:r>
          </a:p>
          <a:p>
            <a:endParaRPr lang="pl-PL" dirty="0" smtClean="0"/>
          </a:p>
          <a:p>
            <a:r>
              <a:rPr lang="pl-PL" dirty="0" smtClean="0"/>
              <a:t>Podobnie jak w samej pracy proszę pamiętać o umieszczaniu odnośników literaturowych do treści wyświetlanych na slajdach.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 jest jedynie przykładowy szablon prezentacji! Nie należy z niego korzystać przy obronie!</a:t>
            </a:r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Przewidywany czas trwania prezentacji to 10 min, nie więcej.</a:t>
            </a:r>
          </a:p>
          <a:p>
            <a:endParaRPr lang="pl-PL" dirty="0" smtClean="0"/>
          </a:p>
          <a:p>
            <a:r>
              <a:rPr lang="pl-PL" dirty="0" smtClean="0"/>
              <a:t>Nie należy odczytywać zawartości slajdów.</a:t>
            </a:r>
          </a:p>
          <a:p>
            <a:endParaRPr lang="pl-PL" dirty="0" smtClean="0"/>
          </a:p>
          <a:p>
            <a:r>
              <a:rPr lang="pl-PL" dirty="0" smtClean="0"/>
              <a:t>Prezentacja powinna wyglądać schludnie. Nadmierna ilość „wodotrysków” w postaci dynamicznych animacji utrudnia odbiór słuchaczom.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 jest jedynie przykładowy szablon prezentacji! Nie należy z niego korzystać przy obronie!</a:t>
            </a:r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Wyniki badań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Generalnie proszę traktować prezentację jako „spis treści” służący do ustalenia kolejności przekazywania informacji a nie jako książkę,</a:t>
            </a:r>
            <a:br>
              <a:rPr lang="pl-PL" dirty="0" smtClean="0"/>
            </a:br>
            <a:r>
              <a:rPr lang="pl-PL" dirty="0" smtClean="0"/>
              <a:t> z której odczytuje się informacje.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 jest jedynie przykładowy szablon prezentacji! Nie należy z niego korzystać przy obronie!</a:t>
            </a:r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Wnioski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Tutaj należy umieścić najważniejsze wnioski wynikające z pracy. 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 jest jedynie przykładowy szablon prezentacji! Nie należy z niego korzystać przy obronie!</a:t>
            </a:r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256</Words>
  <Application>Microsoft Office PowerPoint</Application>
  <PresentationFormat>Pokaz na ekranie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Procedury pomiaru ostrości wzroku  u osób dalekowzrocznych na przykładzie wybranej grupy badawczej </vt:lpstr>
      <vt:lpstr>Plan prezentacji</vt:lpstr>
      <vt:lpstr>Procedury pomiaru ostrości</vt:lpstr>
      <vt:lpstr>Cel pracy</vt:lpstr>
      <vt:lpstr>Wyniki badań</vt:lpstr>
      <vt:lpstr>Wnioski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Procedury pomiaru ostrości wzroku  u osób krótkowzrocznych na przykładzie wybranej grupy badawczej</dc:title>
  <dc:creator>Art</dc:creator>
  <cp:lastModifiedBy>Konrad Gruszka</cp:lastModifiedBy>
  <cp:revision>44</cp:revision>
  <dcterms:created xsi:type="dcterms:W3CDTF">2014-09-09T20:19:52Z</dcterms:created>
  <dcterms:modified xsi:type="dcterms:W3CDTF">2015-03-16T08:32:12Z</dcterms:modified>
</cp:coreProperties>
</file>